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Lustria"/>
      <p:regular r:id="rId16"/>
    </p:embeddedFont>
    <p:embeddedFont>
      <p:font typeface="Open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OpenSans-regular.fntdata"/><Relationship Id="rId16" Type="http://schemas.openxmlformats.org/officeDocument/2006/relationships/font" Target="fonts/Lustria-regular.fntdata"/><Relationship Id="rId5" Type="http://schemas.openxmlformats.org/officeDocument/2006/relationships/slide" Target="slides/slide1.xml"/><Relationship Id="rId19" Type="http://schemas.openxmlformats.org/officeDocument/2006/relationships/font" Target="fonts/OpenSans-italic.fntdata"/><Relationship Id="rId6" Type="http://schemas.openxmlformats.org/officeDocument/2006/relationships/slide" Target="slides/slide2.xml"/><Relationship Id="rId18" Type="http://schemas.openxmlformats.org/officeDocument/2006/relationships/font" Target="fonts/Open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8073c9c220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8073c9c220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38073c9c220_0_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8073c9c22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8073c9c22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38073c9c220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8073c9c220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8073c9c220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38073c9c220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8073c9c220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8073c9c220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38073c9c220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8073c9c220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8073c9c220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38073c9c220_0_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8073c9c220_0_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8073c9c220_0_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38073c9c220_0_7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8073c9c220_0_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8073c9c220_0_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38073c9c220_0_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8073c9c220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8073c9c220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38073c9c220_0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8073c9c220_0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8073c9c220_0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38073c9c220_0_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704088" y="889820"/>
            <a:ext cx="9989574" cy="3598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Open Sans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704088" y="4488426"/>
            <a:ext cx="6991776" cy="13027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2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 rot="5400000">
            <a:off x="4176320" y="-1253693"/>
            <a:ext cx="3739896" cy="106912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title"/>
          </p:nvPr>
        </p:nvSpPr>
        <p:spPr>
          <a:xfrm rot="5400000">
            <a:off x="7924366" y="2315931"/>
            <a:ext cx="4984956" cy="2349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body"/>
          </p:nvPr>
        </p:nvSpPr>
        <p:spPr>
          <a:xfrm rot="5400000">
            <a:off x="2513147" y="-746247"/>
            <a:ext cx="4984956" cy="84733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715383" y="1709738"/>
            <a:ext cx="10632067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Open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715383" y="4589463"/>
            <a:ext cx="10632067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04088" y="2221992"/>
            <a:ext cx="5212080" cy="37398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6181344" y="2221992"/>
            <a:ext cx="5212080" cy="37398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704087" y="929147"/>
            <a:ext cx="10689336" cy="7984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" type="body"/>
          </p:nvPr>
        </p:nvSpPr>
        <p:spPr>
          <a:xfrm>
            <a:off x="704088" y="1756538"/>
            <a:ext cx="5212080" cy="6572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2" type="body"/>
          </p:nvPr>
        </p:nvSpPr>
        <p:spPr>
          <a:xfrm>
            <a:off x="704088" y="2442702"/>
            <a:ext cx="5212080" cy="35191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3" type="body"/>
          </p:nvPr>
        </p:nvSpPr>
        <p:spPr>
          <a:xfrm>
            <a:off x="6181344" y="1756538"/>
            <a:ext cx="5212080" cy="6572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6"/>
          <p:cNvSpPr txBox="1"/>
          <p:nvPr>
            <p:ph idx="4" type="body"/>
          </p:nvPr>
        </p:nvSpPr>
        <p:spPr>
          <a:xfrm>
            <a:off x="6181344" y="2442702"/>
            <a:ext cx="5212080" cy="35191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/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type="title"/>
          </p:nvPr>
        </p:nvSpPr>
        <p:spPr>
          <a:xfrm>
            <a:off x="704088" y="1069848"/>
            <a:ext cx="4093599" cy="13167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pen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5183188" y="1069848"/>
            <a:ext cx="6172200" cy="47912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9"/>
          <p:cNvSpPr txBox="1"/>
          <p:nvPr>
            <p:ph idx="2" type="body"/>
          </p:nvPr>
        </p:nvSpPr>
        <p:spPr>
          <a:xfrm>
            <a:off x="704088" y="2551176"/>
            <a:ext cx="4093599" cy="33192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9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704088" y="1066800"/>
            <a:ext cx="4103431" cy="13175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pen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/>
          <p:nvPr>
            <p:ph idx="2" type="pic"/>
          </p:nvPr>
        </p:nvSpPr>
        <p:spPr>
          <a:xfrm>
            <a:off x="5183188" y="1066800"/>
            <a:ext cx="6172200" cy="479425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704088" y="2552700"/>
            <a:ext cx="4103431" cy="3316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0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"/>
              <a:buNone/>
              <a:defRPr b="0" i="0" sz="4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" name="Google Shape;15;p1"/>
          <p:cNvCxnSpPr/>
          <p:nvPr/>
        </p:nvCxnSpPr>
        <p:spPr>
          <a:xfrm>
            <a:off x="800100" y="723900"/>
            <a:ext cx="10591800" cy="0"/>
          </a:xfrm>
          <a:prstGeom prst="straightConnector1">
            <a:avLst/>
          </a:prstGeom>
          <a:noFill/>
          <a:ln cap="flat" cmpd="sng" w="444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6" name="Google Shape;16;p1"/>
          <p:cNvCxnSpPr/>
          <p:nvPr/>
        </p:nvCxnSpPr>
        <p:spPr>
          <a:xfrm>
            <a:off x="800100" y="6142781"/>
            <a:ext cx="105918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91" name="Google Shape;91;p13"/>
          <p:cNvSpPr txBox="1"/>
          <p:nvPr>
            <p:ph type="ctrTitle"/>
          </p:nvPr>
        </p:nvSpPr>
        <p:spPr>
          <a:xfrm>
            <a:off x="703400" y="4702835"/>
            <a:ext cx="10801350" cy="978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Open Sans"/>
              <a:buNone/>
            </a:pPr>
            <a:r>
              <a:rPr lang="en-US"/>
              <a:t>D</a:t>
            </a:r>
            <a:r>
              <a:rPr lang="en-US"/>
              <a:t>EF CON GROUPS (DCG)</a:t>
            </a:r>
            <a:endParaRPr/>
          </a:p>
        </p:txBody>
      </p:sp>
      <p:sp>
        <p:nvSpPr>
          <p:cNvPr id="92" name="Google Shape;92;p13"/>
          <p:cNvSpPr txBox="1"/>
          <p:nvPr>
            <p:ph idx="1" type="subTitle"/>
          </p:nvPr>
        </p:nvSpPr>
        <p:spPr>
          <a:xfrm>
            <a:off x="723064" y="5717566"/>
            <a:ext cx="10668836" cy="694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/>
              <a:t>Welcome to DC209 - </a:t>
            </a:r>
            <a:r>
              <a:rPr lang="en-US" sz="4400"/>
              <a:t>Again</a:t>
            </a:r>
            <a:r>
              <a:rPr lang="en-US" sz="4400"/>
              <a:t> kinda</a:t>
            </a:r>
            <a:endParaRPr/>
          </a:p>
        </p:txBody>
      </p:sp>
      <p:cxnSp>
        <p:nvCxnSpPr>
          <p:cNvPr id="93" name="Google Shape;93;p13"/>
          <p:cNvCxnSpPr/>
          <p:nvPr/>
        </p:nvCxnSpPr>
        <p:spPr>
          <a:xfrm>
            <a:off x="800100" y="4555080"/>
            <a:ext cx="10591800" cy="0"/>
          </a:xfrm>
          <a:prstGeom prst="straightConnector1">
            <a:avLst/>
          </a:prstGeom>
          <a:noFill/>
          <a:ln cap="flat" cmpd="sng" w="444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94" name="Google Shape;9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346" y="606451"/>
            <a:ext cx="11379308" cy="3700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>
            <p:ph type="title"/>
          </p:nvPr>
        </p:nvSpPr>
        <p:spPr>
          <a:xfrm>
            <a:off x="700635" y="914400"/>
            <a:ext cx="10691400" cy="130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If you recently completed cert or something congrats u could have ur name here</a:t>
            </a:r>
            <a:endParaRPr/>
          </a:p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700635" y="2221992"/>
            <a:ext cx="10691400" cy="373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Danny Devito - OSCP OSED OSWP-Admin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DEFCON Jack- Have you seen </a:t>
            </a:r>
            <a:r>
              <a:rPr lang="en-US"/>
              <a:t>enough</a:t>
            </a:r>
            <a:r>
              <a:rPr lang="en-US"/>
              <a:t> yet this is DEFCON btw.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Me- #employed 🥀🥀</a:t>
            </a:r>
            <a:endParaRPr/>
          </a:p>
        </p:txBody>
      </p:sp>
      <p:pic>
        <p:nvPicPr>
          <p:cNvPr id="179" name="Google Shape;17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7604" y="2609575"/>
            <a:ext cx="2496974" cy="342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2553950">
            <a:off x="10591074" y="985519"/>
            <a:ext cx="1287776" cy="116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86" name="Google Shape;186;p23"/>
          <p:cNvSpPr txBox="1"/>
          <p:nvPr>
            <p:ph type="title"/>
          </p:nvPr>
        </p:nvSpPr>
        <p:spPr>
          <a:xfrm>
            <a:off x="700088" y="909637"/>
            <a:ext cx="8901112" cy="1307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"/>
              <a:buNone/>
            </a:pPr>
            <a:r>
              <a:rPr lang="en-US"/>
              <a:t>DEF CON GROUP Q&amp;A</a:t>
            </a:r>
            <a:endParaRPr/>
          </a:p>
        </p:txBody>
      </p:sp>
      <p:cxnSp>
        <p:nvCxnSpPr>
          <p:cNvPr id="187" name="Google Shape;187;p23"/>
          <p:cNvCxnSpPr/>
          <p:nvPr/>
        </p:nvCxnSpPr>
        <p:spPr>
          <a:xfrm>
            <a:off x="804672" y="723900"/>
            <a:ext cx="10588752" cy="0"/>
          </a:xfrm>
          <a:prstGeom prst="straightConnector1">
            <a:avLst/>
          </a:prstGeom>
          <a:noFill/>
          <a:ln cap="flat" cmpd="sng" w="444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8" name="Google Shape;188;p23"/>
          <p:cNvSpPr txBox="1"/>
          <p:nvPr>
            <p:ph idx="1" type="body"/>
          </p:nvPr>
        </p:nvSpPr>
        <p:spPr>
          <a:xfrm>
            <a:off x="700088" y="2221992"/>
            <a:ext cx="6615112" cy="37398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Your turn!</a:t>
            </a:r>
            <a:endParaRPr/>
          </a:p>
          <a:p>
            <a:pPr indent="-2159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Ask anything like i mentioned kinda a WIP lol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01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now we yap idk how this works lol</a:t>
            </a:r>
            <a:endParaRPr/>
          </a:p>
        </p:txBody>
      </p:sp>
      <p:pic>
        <p:nvPicPr>
          <p:cNvPr id="189" name="Google Shape;18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87920" y="2473141"/>
            <a:ext cx="3903980" cy="3533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p23"/>
          <p:cNvCxnSpPr/>
          <p:nvPr/>
        </p:nvCxnSpPr>
        <p:spPr>
          <a:xfrm>
            <a:off x="809065" y="6145599"/>
            <a:ext cx="10582835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91" name="Google Shape;19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553950">
            <a:off x="10591074" y="985519"/>
            <a:ext cx="1287776" cy="116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type="title"/>
          </p:nvPr>
        </p:nvSpPr>
        <p:spPr>
          <a:xfrm>
            <a:off x="700635" y="914400"/>
            <a:ext cx="10691400" cy="130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DC209 News: </a:t>
            </a:r>
            <a:endParaRPr/>
          </a:p>
        </p:txBody>
      </p:sp>
      <p:sp>
        <p:nvSpPr>
          <p:cNvPr id="101" name="Google Shape;101;p14"/>
          <p:cNvSpPr txBox="1"/>
          <p:nvPr>
            <p:ph idx="1" type="body"/>
          </p:nvPr>
        </p:nvSpPr>
        <p:spPr>
          <a:xfrm>
            <a:off x="700635" y="2221992"/>
            <a:ext cx="10691400" cy="373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There's a lot….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New POC (me) @garrettoh gart whatever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I’m pretty chill mostly interested in vv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RE/Maldev/BugBounty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New discord welcome to suggestions</a:t>
            </a:r>
            <a:endParaRPr/>
          </a:p>
        </p:txBody>
      </p:sp>
      <p:pic>
        <p:nvPicPr>
          <p:cNvPr id="102" name="Google Shape;10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87920" y="2473141"/>
            <a:ext cx="3903979" cy="353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553950">
            <a:off x="10591074" y="985519"/>
            <a:ext cx="1287776" cy="116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>
            <p:ph type="title"/>
          </p:nvPr>
        </p:nvSpPr>
        <p:spPr>
          <a:xfrm>
            <a:off x="700635" y="914400"/>
            <a:ext cx="10691400" cy="130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DC209 News: </a:t>
            </a:r>
            <a:endParaRPr/>
          </a:p>
        </p:txBody>
      </p:sp>
      <p:sp>
        <p:nvSpPr>
          <p:cNvPr id="110" name="Google Shape;110;p15"/>
          <p:cNvSpPr txBox="1"/>
          <p:nvPr>
            <p:ph idx="1" type="body"/>
          </p:nvPr>
        </p:nvSpPr>
        <p:spPr>
          <a:xfrm>
            <a:off x="700635" y="2221992"/>
            <a:ext cx="10691400" cy="373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Open to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Suggestions for anything and everything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Community Events / Ideas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Project Overview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Resume help/advice *rough job market*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What we promote here is a community open to help,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learn, meet </a:t>
            </a:r>
            <a:r>
              <a:rPr lang="en-US"/>
              <a:t>friends</a:t>
            </a:r>
            <a:r>
              <a:rPr lang="en-US"/>
              <a:t> and even ctf ?!?!</a:t>
            </a:r>
            <a:endParaRPr/>
          </a:p>
        </p:txBody>
      </p:sp>
      <p:pic>
        <p:nvPicPr>
          <p:cNvPr id="111" name="Google Shape;11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87920" y="2473141"/>
            <a:ext cx="3903979" cy="353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553950">
            <a:off x="10591074" y="985519"/>
            <a:ext cx="1287776" cy="116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>
            <p:ph type="title"/>
          </p:nvPr>
        </p:nvSpPr>
        <p:spPr>
          <a:xfrm>
            <a:off x="700635" y="914400"/>
            <a:ext cx="10691400" cy="130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Hacker News roundup v. ProjectIRE </a:t>
            </a:r>
            <a:endParaRPr/>
          </a:p>
        </p:txBody>
      </p:sp>
      <p:sp>
        <p:nvSpPr>
          <p:cNvPr id="119" name="Google Shape;119;p16"/>
          <p:cNvSpPr txBox="1"/>
          <p:nvPr>
            <p:ph idx="1" type="body"/>
          </p:nvPr>
        </p:nvSpPr>
        <p:spPr>
          <a:xfrm>
            <a:off x="700635" y="2221992"/>
            <a:ext cx="10691400" cy="373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Project IRE:  Microsofts new AI (slop) reverse engineer agent.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Based on Open source tools / libs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Essentially takes a file without running it dynamically so no risk of nuking shit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Analyzes the file to check iat and imports </a:t>
            </a:r>
            <a:r>
              <a:rPr lang="en-US"/>
              <a:t>suspicious</a:t>
            </a:r>
            <a:r>
              <a:rPr lang="en-US"/>
              <a:t> calls etc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Generates a report based on what it finds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You may think oh thats really good right SOC teams need less alert </a:t>
            </a:r>
            <a:r>
              <a:rPr lang="en-US"/>
              <a:t>fatigue</a:t>
            </a:r>
            <a:r>
              <a:rPr lang="en-US"/>
              <a:t> and more AI slop help….. wrong.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Any decent malware author will def heavily obfuscate/virtualize code not even at the APT level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In my opinion kinda useless unless its protecting against the most famous APT malware skid_free_cobalt_strike_beacon.exe</a:t>
            </a:r>
            <a:endParaRPr/>
          </a:p>
        </p:txBody>
      </p:sp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553950">
            <a:off x="10591074" y="985519"/>
            <a:ext cx="1287776" cy="116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700635" y="914400"/>
            <a:ext cx="10691400" cy="130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Hacker News roundup v. Whatsapp hacked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Zero Click RCE :wow: </a:t>
            </a:r>
            <a:endParaRPr/>
          </a:p>
        </p:txBody>
      </p:sp>
      <p:sp>
        <p:nvSpPr>
          <p:cNvPr id="127" name="Google Shape;127;p17"/>
          <p:cNvSpPr txBox="1"/>
          <p:nvPr>
            <p:ph idx="1" type="body"/>
          </p:nvPr>
        </p:nvSpPr>
        <p:spPr>
          <a:xfrm>
            <a:off x="700635" y="2221992"/>
            <a:ext cx="10691400" cy="373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Oh wow another messaging app targeted by apt groups and hackers alike to spy on people (be paranoid)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Essentially --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Whatsapp CVE combined with a iOS CVE that allows attackers to remotely execute code thanks to a lovely apple security vulnerability yet again in the Image IO header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The vuln in WhatsApp is relatively small but </a:t>
            </a:r>
            <a:r>
              <a:rPr lang="en-US"/>
              <a:t>thanks</a:t>
            </a:r>
            <a:r>
              <a:rPr lang="en-US"/>
              <a:t> to the apple vulnerability tied together attackers were able to chain vulnerabilities to --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Send Messages via whatsapp with DNG images -&gt;  Apple has to render them to a notif even if you have them off (love apple) -&gt; boom </a:t>
            </a:r>
            <a:r>
              <a:rPr b="1" lang="en-US"/>
              <a:t>RCE</a:t>
            </a:r>
            <a:r>
              <a:rPr lang="en-US"/>
              <a:t> you didn’t even have to message nigerian </a:t>
            </a:r>
            <a:r>
              <a:rPr lang="en-US"/>
              <a:t>prince back</a:t>
            </a:r>
            <a:endParaRPr/>
          </a:p>
        </p:txBody>
      </p:sp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553950">
            <a:off x="10591074" y="985519"/>
            <a:ext cx="1287776" cy="116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700635" y="914400"/>
            <a:ext cx="10691400" cy="130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Hacker News roundup v YouShare v1.0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Vulnerability</a:t>
            </a:r>
            <a:endParaRPr/>
          </a:p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700635" y="2221992"/>
            <a:ext cx="10691400" cy="373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Yeah you’re not dumb YouShare isn’t a software or it might be idk </a:t>
            </a:r>
            <a:endParaRPr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ANYWAY if you have anything that u saw u can dm me before next meeting</a:t>
            </a:r>
            <a:endParaRPr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and i will add otherwise your stuck with TI and RE stuff or random</a:t>
            </a:r>
            <a:endParaRPr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things i find interesting</a:t>
            </a:r>
            <a:endParaRPr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Here is a pic of a hacker at work: 	 dsadasd  This is 1 month after DC209 Meets               (REAL)</a:t>
            </a:r>
            <a:endParaRPr/>
          </a:p>
        </p:txBody>
      </p:sp>
      <p:pic>
        <p:nvPicPr>
          <p:cNvPr id="136" name="Google Shape;13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553950">
            <a:off x="10591074" y="985519"/>
            <a:ext cx="1287776" cy="116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7175" y="4137525"/>
            <a:ext cx="1335199" cy="2002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700635" y="914400"/>
            <a:ext cx="10691400" cy="130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Moving To a new Location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9"/>
          <p:cNvSpPr txBox="1"/>
          <p:nvPr>
            <p:ph idx="1" type="body"/>
          </p:nvPr>
        </p:nvSpPr>
        <p:spPr>
          <a:xfrm>
            <a:off x="700635" y="2221992"/>
            <a:ext cx="10691400" cy="373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Goal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I want to be able to present in a better </a:t>
            </a:r>
            <a:r>
              <a:rPr lang="en-US"/>
              <a:t>environment</a:t>
            </a:r>
            <a:r>
              <a:rPr lang="en-US"/>
              <a:t> than well, a pizza place.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Not scary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Office ish 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Some group members are currently in touch with </a:t>
            </a:r>
            <a:r>
              <a:rPr b="1" lang="en-US"/>
              <a:t>CSU Stan</a:t>
            </a:r>
            <a:r>
              <a:rPr lang="en-US"/>
              <a:t> to see if we can use their space im also actively looking but w school and work its hard to find time honestly.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If you have </a:t>
            </a:r>
            <a:r>
              <a:rPr b="1" lang="en-US"/>
              <a:t>any</a:t>
            </a:r>
            <a:r>
              <a:rPr lang="en-US"/>
              <a:t> leads reach out to me :) any info is </a:t>
            </a:r>
            <a:r>
              <a:rPr lang="en-US"/>
              <a:t>appreciated</a:t>
            </a:r>
            <a:r>
              <a:rPr lang="en-US"/>
              <a:t> even if its not solid lead </a:t>
            </a:r>
            <a:endParaRPr/>
          </a:p>
        </p:txBody>
      </p:sp>
      <p:pic>
        <p:nvPicPr>
          <p:cNvPr id="145" name="Google Shape;14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553950">
            <a:off x="10591074" y="985519"/>
            <a:ext cx="1287776" cy="116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700635" y="914400"/>
            <a:ext cx="10691400" cy="130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Now a </a:t>
            </a:r>
            <a:r>
              <a:rPr lang="en-US"/>
              <a:t>little</a:t>
            </a:r>
            <a:r>
              <a:rPr lang="en-US"/>
              <a:t> less news and a little abt me </a:t>
            </a:r>
            <a:endParaRPr/>
          </a:p>
        </p:txBody>
      </p:sp>
      <p:sp>
        <p:nvSpPr>
          <p:cNvPr id="152" name="Google Shape;152;p20"/>
          <p:cNvSpPr txBox="1"/>
          <p:nvPr>
            <p:ph idx="1" type="body"/>
          </p:nvPr>
        </p:nvSpPr>
        <p:spPr>
          <a:xfrm>
            <a:off x="700635" y="2221992"/>
            <a:ext cx="10691400" cy="373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just kidding lol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		library:</a:t>
            </a:r>
            <a:endParaRPr/>
          </a:p>
        </p:txBody>
      </p:sp>
      <p:pic>
        <p:nvPicPr>
          <p:cNvPr descr="public Library Mario de Andrade (Provided by Getty Images)" id="153" name="Google Shape;1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9802" y="1765775"/>
            <a:ext cx="6295572" cy="419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41800" y="4365746"/>
            <a:ext cx="1763575" cy="159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89400" y="3101081"/>
            <a:ext cx="2314325" cy="2094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22298" y="3303231"/>
            <a:ext cx="2314325" cy="2094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74045" y="2604141"/>
            <a:ext cx="3903979" cy="353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2875" y="2930421"/>
            <a:ext cx="2502900" cy="2265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4603" y="1765772"/>
            <a:ext cx="2615246" cy="23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43450" y="843383"/>
            <a:ext cx="1601899" cy="144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9075" y="2604147"/>
            <a:ext cx="2502900" cy="2265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47028" y="5550295"/>
            <a:ext cx="1444971" cy="130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/>
          <p:nvPr>
            <p:ph type="title"/>
          </p:nvPr>
        </p:nvSpPr>
        <p:spPr>
          <a:xfrm>
            <a:off x="700635" y="914400"/>
            <a:ext cx="10691400" cy="130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Thinking about doing a CTF reach out to me!!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people welcome aswell </a:t>
            </a:r>
            <a:endParaRPr/>
          </a:p>
        </p:txBody>
      </p:sp>
      <p:sp>
        <p:nvSpPr>
          <p:cNvPr id="169" name="Google Shape;169;p21"/>
          <p:cNvSpPr txBox="1"/>
          <p:nvPr>
            <p:ph idx="1" type="body"/>
          </p:nvPr>
        </p:nvSpPr>
        <p:spPr>
          <a:xfrm>
            <a:off x="700635" y="2221992"/>
            <a:ext cx="10691400" cy="373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I mostly do CTFs solo under an alias but I want to help people find the interests that i loved during hs and </a:t>
            </a:r>
            <a:r>
              <a:rPr lang="en-US"/>
              <a:t>their</a:t>
            </a:r>
            <a:r>
              <a:rPr lang="en-US"/>
              <a:t> is no age too old to do CTF. (you may find a hobby)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I’ve gotten shit on plenty of times by like 50 yr olds </a:t>
            </a:r>
            <a:endParaRPr/>
          </a:p>
        </p:txBody>
      </p:sp>
      <p:pic>
        <p:nvPicPr>
          <p:cNvPr id="170" name="Google Shape;17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75825" y="3457698"/>
            <a:ext cx="2816074" cy="254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553950">
            <a:off x="10591074" y="985519"/>
            <a:ext cx="1287776" cy="116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